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50" r:id="rId4"/>
    <p:sldId id="1142" r:id="rId5"/>
    <p:sldId id="1143" r:id="rId6"/>
    <p:sldId id="1151" r:id="rId7"/>
    <p:sldId id="1144" r:id="rId8"/>
    <p:sldId id="1152" r:id="rId9"/>
    <p:sldId id="1145" r:id="rId10"/>
    <p:sldId id="1146" r:id="rId11"/>
    <p:sldId id="1153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24731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very well,” the Sun said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could slow down a little, but only for part of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”Maui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 the year, the Sun would move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were long, and that was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other half of the year, the Sun could run as fast as it wanted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were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that was the winter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then on, the people on the island lived happily and the fruit on the trees grew big and sweet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most	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	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	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sang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69588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考查短语辨析。句意：太阳最后说：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好吧。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”at most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最多；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最后。表示经过谈判后最终同意。故选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508518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与太阳达成了协议。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走路；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玩耍。根据后文太阳的承诺可知达成协议。故选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9942" y="336177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800889" y="470571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24731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very well,” the Sun said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could slow down a little, but only for part of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”Maui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 the year, the Sun would move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were long, and that was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other half of the year, the Sun could run as fast as it wanted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were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that was the winter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then on, the people on the island lived happily and the fruit on the trees grew big and sweet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4500563" algn="l"/>
                <a:tab pos="6210300" algn="l"/>
                <a:tab pos="87899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69588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考查名词辨析。句意：这时白天很长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那就是夏天。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夏天；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秋天；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冬天。根据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“days were long”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此处指夏季。故选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506403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考查形容词辨析。句意：那些日子很短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那就是冬天。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干燥的；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温暖的。与前文夏天白天长对应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冬季白天短。故选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4720" y="333888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82409" y="470928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2212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6483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为了让岛上的人们有更长的白天时间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用妹妹头发做的套索捕获太阳并与之谈判的故事。最终太阳同意一年中部分时间放慢速度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形成了季节变化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使岛上的人们过上了幸福生活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02" y="1454983"/>
            <a:ext cx="8784976" cy="1012968"/>
          </a:xfrm>
          <a:prstGeom prst="rect">
            <a:avLst/>
          </a:prstGeom>
        </p:spPr>
      </p:pic>
      <p:pic>
        <p:nvPicPr>
          <p:cNvPr id="4" name="语篇导航-DA.eps" descr="id:21474885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564904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70898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589338" algn="l"/>
                <a:tab pos="6210300" algn="l"/>
                <a:tab pos="8609013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掌握大意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然后从每题所给的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四个选项中选出最佳选项。</a:t>
            </a:r>
          </a:p>
          <a:p>
            <a:pPr indent="609600" hangingPunct="0">
              <a:spcAft>
                <a:spcPts val="0"/>
              </a:spcAft>
              <a:tabLst>
                <a:tab pos="3589338" algn="l"/>
                <a:tab pos="6210300" algn="l"/>
                <a:tab pos="8609013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 was a ruler on a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people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he wanted to see how the people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he saw made him 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was very hard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 see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—because the days were too short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no time for people to make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even no time for the fruit on the trees to grow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609013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 after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609013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609013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609013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609013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78904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总是照顾着岛上的居民。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like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看起来像；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into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 a ruler on a small island”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作为统治者应该是照顾人民。故选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556809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考查形容词辨析。句意：但他看到的情景让他非常难过。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难过的；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害怕的。根据后文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“Life was very hard for them”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他看到人民艰难生活感到难过。故选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5240" y="335442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803080" y="518375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0326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589338" algn="l"/>
                <a:tab pos="6210300" algn="l"/>
                <a:tab pos="86090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a ruler on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people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he wanted to see how the 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he saw made him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was very hard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 see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—because the days were too short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no time for people to make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even no time for the fruit on the trees to grow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6210300" algn="l"/>
                <a:tab pos="86090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7170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考查疑问词辨析。句意：并且他理解为什么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因为白天太短了！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the days were too short”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这里指人民艰难生活的原因。故选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2553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6471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17988" algn="l"/>
                <a:tab pos="6210300" algn="l"/>
                <a:tab pos="8970963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the Sun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runs too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the sky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Maui knew he must slow down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his brothers for help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catch the Sun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said, “You know the Sun is too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anyone to stop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4217988" algn="l"/>
                <a:tab pos="6210300" algn="l"/>
                <a:tab pos="8970963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210300" algn="l"/>
                <a:tab pos="8970963" algn="l"/>
              </a:tabLs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210300" algn="l"/>
                <a:tab pos="8970963" algn="l"/>
              </a:tabLst>
            </a:pP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210300" algn="l"/>
                <a:tab pos="8970963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49349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考查副词辨析。句意：太阳在天空中跑得太快了。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慢地；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快地；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早地；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晚地。根据后文要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“slow down the Sun”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此处指太阳移动过快。故选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797152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没人能抓住太阳！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他们说。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Sun is too hot for anyone to stop”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他们认为没人能做到。故选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787409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8" name="矩形 7"/>
          <p:cNvSpPr/>
          <p:nvPr/>
        </p:nvSpPr>
        <p:spPr>
          <a:xfrm>
            <a:off x="838622" y="4324149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071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17988" algn="l"/>
                <a:tab pos="6210300" algn="l"/>
                <a:tab pos="8970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the Sun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runs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the sky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Maui knew he must slow down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his brothers for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catch the Sun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said, “You know the Sun is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anyone to stop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210300" algn="l"/>
                <a:tab pos="8970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考查形容词辨析。句意：你知道太阳太热了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没人能阻止它。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新鲜的。根据常识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太阳温度很高因此是热的。故选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31458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646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424731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Maui’s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not say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off her long hair and made it into a big lasso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套索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Maui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night, Maui took the lasso and waited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tallest mountain of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 climbed over the mountain, Maui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lasso over 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caught the Sun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 tried to run </a:t>
            </a:r>
            <a:endParaRPr lang="en-US" altLang="zh-CN" sz="2000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couldn’t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37678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考查名词辨析。句意：但是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的妹妹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Hina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什么也没说。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阿姨；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妹；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表亲。根据后文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sister’s hair”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可知是妹妹。故选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510642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考查介词辨析。句意：那天晚上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,Maui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拿着套索在岛上最高的山上等待。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上方；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tallest mountain”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此处指在山顶等待。故选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333328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66614" y="470439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24731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Maui’s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not say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off her long hair and made it into a big lasso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套索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Maui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night, Maui took the lasso and waited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tallest mountain of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 climbed over the mountain, Maui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lasso over 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caught the Sun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 tried to run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couldn’t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threw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338" algn="l"/>
                <a:tab pos="4500563" algn="l"/>
                <a:tab pos="6210300" algn="l"/>
                <a:tab pos="6461125" algn="l"/>
                <a:tab pos="8789988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383990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把套索扔过头顶。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扔；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触摸；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放置。根据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“over his head”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此处指投掷动作。故选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522920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考查连词辨析。句意：太阳试图逃跑但是做不到。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因为。前后是转折关系。故选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8121" y="350880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798121" y="487644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9353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17988" algn="l"/>
                <a:tab pos="6210300" algn="l"/>
                <a:tab pos="86090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 me out of 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shouted the Sun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17988" algn="l"/>
                <a:tab pos="6210300" algn="l"/>
                <a:tab pos="86090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Maui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stay 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pulled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hard as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didn’t know how much longer he could keep the lasso made from his sister’s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the Sun the reason why he caught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210300" algn="l"/>
                <a:tab pos="86090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shouldn’t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385930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你必须留在这里！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”Maui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喊道。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不应该。根据情节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Maui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要求太阳必须留下。故选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38506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983</Words>
  <Application>Microsoft Office PowerPoint</Application>
  <PresentationFormat>自定义</PresentationFormat>
  <Paragraphs>77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2025-09-17T15:11:21Z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